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>
            <a:normAutofit/>
          </a:bodyPr>
          <a:lstStyle/>
          <a:p>
            <a:pPr algn="l"/>
            <a:r>
              <a:rPr lang="ru-RU" dirty="0" smtClean="0"/>
              <a:t>Проверочная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какие группы делят все вещества клетки?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неорганические вещества.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органические вещества.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вещества играют ведущую роль в сохранении и передаче наследственной информации?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Сколько воды содержится в клетке (в процентах)?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Поступление веществ в клетку.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Вещества поступают в клетку через поры в оболочке клетки. Все вещества находятся в растворённом состоянии.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Лабораторная работа.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«Движение цитоплазмы клеток.»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 текст параграфа 9, выполните работу по наблюдению движения цитоплазмы в клетках листа элодеи.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Зарисуйте в тетрадь рисунок 24 на с.43.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 П А С И Б О</a:t>
            </a:r>
          </a:p>
          <a:p>
            <a:pPr algn="ctr">
              <a:buNone/>
            </a:pPr>
            <a:r>
              <a:rPr lang="ru-RU" sz="6000" b="1" dirty="0" smtClean="0"/>
              <a:t>З А</a:t>
            </a:r>
          </a:p>
          <a:p>
            <a:pPr algn="ctr">
              <a:buNone/>
            </a:pPr>
            <a:r>
              <a:rPr lang="ru-RU" sz="6000" b="1" dirty="0" smtClean="0"/>
              <a:t>У Р О К !</a:t>
            </a:r>
            <a:endParaRPr lang="ru-RU" sz="6000" b="1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Проверь себя: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Неорганические и органические вещества.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Вода и минеральные соли.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Углеводы, жиры, белки и нуклеиновые кислоты.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Нуклеиновые кислоты.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40-95%.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t">
            <a:normAutofit fontScale="90000"/>
          </a:bodyPr>
          <a:lstStyle/>
          <a:p>
            <a:r>
              <a:rPr lang="ru-RU" sz="3100" dirty="0" smtClean="0">
                <a:solidFill>
                  <a:schemeClr val="bg1"/>
                </a:solidFill>
              </a:rPr>
              <a:t>Тема урока: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Процессы жизнедеятельности в клетке.</a:t>
            </a: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/>
            <a:r>
              <a:rPr lang="ru-RU" b="1" u="sng" dirty="0" smtClean="0">
                <a:solidFill>
                  <a:schemeClr val="bg1"/>
                </a:solidFill>
              </a:rPr>
              <a:t>Задачи урока: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основными процессами жизнедеятельности клетки;</a:t>
            </a:r>
          </a:p>
          <a:p>
            <a:r>
              <a:rPr lang="ru-RU" dirty="0" smtClean="0"/>
              <a:t>Продолжить формирование умений работать с микроскопом, проводить наблюдения за процессами, происходящими в клетке.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/>
            <a:r>
              <a:rPr lang="ru-RU" b="1" u="sng" dirty="0" smtClean="0">
                <a:solidFill>
                  <a:schemeClr val="bg1"/>
                </a:solidFill>
              </a:rPr>
              <a:t>Домашнее задание: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9 (с.42-43) – читать и пересказывать;</a:t>
            </a:r>
          </a:p>
          <a:p>
            <a:r>
              <a:rPr lang="ru-RU" dirty="0" smtClean="0"/>
              <a:t>Устно ответить на вопросы 1-5 к § 9;</a:t>
            </a:r>
          </a:p>
          <a:p>
            <a:r>
              <a:rPr lang="ru-RU" dirty="0" smtClean="0"/>
              <a:t>Выучить записи в тетради.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Процессы жизнедеятельности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Дыхание.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Питание.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Движение цитоплазмы.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Рост.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Размножение.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Движение цитоплазмы.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Способствует перемещению в клетке питательных веществ и воздуха.</a:t>
            </a:r>
          </a:p>
          <a:p>
            <a:pPr>
              <a:buNone/>
            </a:pPr>
            <a:r>
              <a:rPr lang="ru-RU" dirty="0" smtClean="0"/>
              <a:t>Наибольшая интенсивность движения цитоплазмы бывает при температуре +37°С.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Межклеточное вещество.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Вещество, находящееся между клетками и удерживающее клетки вместе.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Межклетники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Участки разрушенного межклеточного вещества, которые заполнены воздухом. С помощью межклетников клетки дышат.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251</Words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Проверочная работа.</vt:lpstr>
      <vt:lpstr>Проверь себя:</vt:lpstr>
      <vt:lpstr>Тема урока: Процессы жизнедеятельности в клетке.</vt:lpstr>
      <vt:lpstr>Задачи урока:</vt:lpstr>
      <vt:lpstr>Домашнее задание:</vt:lpstr>
      <vt:lpstr>Процессы жизнедеятельности</vt:lpstr>
      <vt:lpstr>Движение цитоплазмы.</vt:lpstr>
      <vt:lpstr>Межклеточное вещество.</vt:lpstr>
      <vt:lpstr>Межклетники.</vt:lpstr>
      <vt:lpstr>Поступление веществ в клетку.</vt:lpstr>
      <vt:lpstr>Лабораторная работа. «Движение цитоплазмы клеток.»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работа.</dc:title>
  <dc:creator>Верочка</dc:creator>
  <cp:lastModifiedBy>Admin</cp:lastModifiedBy>
  <cp:revision>32</cp:revision>
  <dcterms:created xsi:type="dcterms:W3CDTF">2015-11-21T06:22:56Z</dcterms:created>
  <dcterms:modified xsi:type="dcterms:W3CDTF">2015-11-21T08:00:15Z</dcterms:modified>
</cp:coreProperties>
</file>